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4" r:id="rId7"/>
    <p:sldId id="265" r:id="rId8"/>
    <p:sldId id="266" r:id="rId9"/>
    <p:sldId id="268" r:id="rId10"/>
    <p:sldId id="269" r:id="rId11"/>
    <p:sldId id="270" r:id="rId12"/>
    <p:sldId id="272" r:id="rId13"/>
    <p:sldId id="271" r:id="rId14"/>
    <p:sldId id="273" r:id="rId15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881C6-582F-48E1-B4EB-AD981E4EBB0C}" v="4" dt="2023-05-09T09:03:34.851"/>
    <p1510:client id="{CFA89E98-1DA1-4F5C-B611-00DD3FD7C16E}" v="145" dt="2023-05-04T13:51:14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Hodoň" userId="fe7a2bb4-56d4-4ef7-ae2a-6bcd65575ce1" providerId="ADAL" clId="{CFA89E98-1DA1-4F5C-B611-00DD3FD7C16E}"/>
    <pc:docChg chg="undo custSel addSld delSld modSld sldOrd">
      <pc:chgData name="Michal Hodoň" userId="fe7a2bb4-56d4-4ef7-ae2a-6bcd65575ce1" providerId="ADAL" clId="{CFA89E98-1DA1-4F5C-B611-00DD3FD7C16E}" dt="2023-05-04T13:54:56.324" v="356" actId="1076"/>
      <pc:docMkLst>
        <pc:docMk/>
      </pc:docMkLst>
      <pc:sldChg chg="del">
        <pc:chgData name="Michal Hodoň" userId="fe7a2bb4-56d4-4ef7-ae2a-6bcd65575ce1" providerId="ADAL" clId="{CFA89E98-1DA1-4F5C-B611-00DD3FD7C16E}" dt="2023-04-27T15:26:50.763" v="8" actId="47"/>
        <pc:sldMkLst>
          <pc:docMk/>
          <pc:sldMk cId="520689212" sldId="261"/>
        </pc:sldMkLst>
      </pc:sldChg>
      <pc:sldChg chg="del">
        <pc:chgData name="Michal Hodoň" userId="fe7a2bb4-56d4-4ef7-ae2a-6bcd65575ce1" providerId="ADAL" clId="{CFA89E98-1DA1-4F5C-B611-00DD3FD7C16E}" dt="2023-04-27T15:26:51.583" v="9" actId="47"/>
        <pc:sldMkLst>
          <pc:docMk/>
          <pc:sldMk cId="1691328340" sldId="262"/>
        </pc:sldMkLst>
      </pc:sldChg>
      <pc:sldChg chg="del">
        <pc:chgData name="Michal Hodoň" userId="fe7a2bb4-56d4-4ef7-ae2a-6bcd65575ce1" providerId="ADAL" clId="{CFA89E98-1DA1-4F5C-B611-00DD3FD7C16E}" dt="2023-04-27T15:26:53.474" v="11" actId="47"/>
        <pc:sldMkLst>
          <pc:docMk/>
          <pc:sldMk cId="1081652496" sldId="263"/>
        </pc:sldMkLst>
      </pc:sldChg>
      <pc:sldChg chg="addSp delSp modSp mod">
        <pc:chgData name="Michal Hodoň" userId="fe7a2bb4-56d4-4ef7-ae2a-6bcd65575ce1" providerId="ADAL" clId="{CFA89E98-1DA1-4F5C-B611-00DD3FD7C16E}" dt="2023-05-04T13:43:17.220" v="253" actId="1076"/>
        <pc:sldMkLst>
          <pc:docMk/>
          <pc:sldMk cId="3963785662" sldId="264"/>
        </pc:sldMkLst>
        <pc:spChg chg="add mod">
          <ac:chgData name="Michal Hodoň" userId="fe7a2bb4-56d4-4ef7-ae2a-6bcd65575ce1" providerId="ADAL" clId="{CFA89E98-1DA1-4F5C-B611-00DD3FD7C16E}" dt="2023-05-04T13:37:53.573" v="247" actId="1076"/>
          <ac:spMkLst>
            <pc:docMk/>
            <pc:sldMk cId="3963785662" sldId="264"/>
            <ac:spMk id="4" creationId="{3F0111BB-A861-C85E-2360-6418DBAAA086}"/>
          </ac:spMkLst>
        </pc:spChg>
        <pc:spChg chg="add del">
          <ac:chgData name="Michal Hodoň" userId="fe7a2bb4-56d4-4ef7-ae2a-6bcd65575ce1" providerId="ADAL" clId="{CFA89E98-1DA1-4F5C-B611-00DD3FD7C16E}" dt="2023-05-04T13:37:02.998" v="223" actId="22"/>
          <ac:spMkLst>
            <pc:docMk/>
            <pc:sldMk cId="3963785662" sldId="264"/>
            <ac:spMk id="6" creationId="{6C93B782-B689-6FF3-8530-2FA98C2A835A}"/>
          </ac:spMkLst>
        </pc:spChg>
        <pc:spChg chg="mod">
          <ac:chgData name="Michal Hodoň" userId="fe7a2bb4-56d4-4ef7-ae2a-6bcd65575ce1" providerId="ADAL" clId="{CFA89E98-1DA1-4F5C-B611-00DD3FD7C16E}" dt="2023-04-27T15:26:47.720" v="7" actId="20577"/>
          <ac:spMkLst>
            <pc:docMk/>
            <pc:sldMk cId="3963785662" sldId="264"/>
            <ac:spMk id="8" creationId="{32FCD6C5-F192-6C0E-822B-FAF30893DB99}"/>
          </ac:spMkLst>
        </pc:spChg>
        <pc:spChg chg="add del mod">
          <ac:chgData name="Michal Hodoň" userId="fe7a2bb4-56d4-4ef7-ae2a-6bcd65575ce1" providerId="ADAL" clId="{CFA89E98-1DA1-4F5C-B611-00DD3FD7C16E}" dt="2023-05-04T13:37:47.694" v="245" actId="478"/>
          <ac:spMkLst>
            <pc:docMk/>
            <pc:sldMk cId="3963785662" sldId="264"/>
            <ac:spMk id="9" creationId="{E9B12B44-E13B-2721-29C7-D875A7887203}"/>
          </ac:spMkLst>
        </pc:spChg>
        <pc:picChg chg="add mod">
          <ac:chgData name="Michal Hodoň" userId="fe7a2bb4-56d4-4ef7-ae2a-6bcd65575ce1" providerId="ADAL" clId="{CFA89E98-1DA1-4F5C-B611-00DD3FD7C16E}" dt="2023-05-04T13:43:17.220" v="253" actId="1076"/>
          <ac:picMkLst>
            <pc:docMk/>
            <pc:sldMk cId="3963785662" sldId="264"/>
            <ac:picMk id="10" creationId="{9016054C-8FCC-7DE7-4D10-C82B6827BFD3}"/>
          </ac:picMkLst>
        </pc:picChg>
        <pc:picChg chg="add mod">
          <ac:chgData name="Michal Hodoň" userId="fe7a2bb4-56d4-4ef7-ae2a-6bcd65575ce1" providerId="ADAL" clId="{CFA89E98-1DA1-4F5C-B611-00DD3FD7C16E}" dt="2023-04-27T15:29:53.201" v="17" actId="1076"/>
          <ac:picMkLst>
            <pc:docMk/>
            <pc:sldMk cId="3963785662" sldId="264"/>
            <ac:picMk id="1026" creationId="{6B9E73C1-DC83-1E11-6876-7C42D3E22985}"/>
          </ac:picMkLst>
        </pc:picChg>
        <pc:picChg chg="add del mod">
          <ac:chgData name="Michal Hodoň" userId="fe7a2bb4-56d4-4ef7-ae2a-6bcd65575ce1" providerId="ADAL" clId="{CFA89E98-1DA1-4F5C-B611-00DD3FD7C16E}" dt="2023-04-27T15:31:04.336" v="25" actId="478"/>
          <ac:picMkLst>
            <pc:docMk/>
            <pc:sldMk cId="3963785662" sldId="264"/>
            <ac:picMk id="1028" creationId="{039CAAD8-7009-B38A-565C-BC047727A5F4}"/>
          </ac:picMkLst>
        </pc:picChg>
        <pc:picChg chg="add mod">
          <ac:chgData name="Michal Hodoň" userId="fe7a2bb4-56d4-4ef7-ae2a-6bcd65575ce1" providerId="ADAL" clId="{CFA89E98-1DA1-4F5C-B611-00DD3FD7C16E}" dt="2023-04-27T15:33:44.064" v="37" actId="1076"/>
          <ac:picMkLst>
            <pc:docMk/>
            <pc:sldMk cId="3963785662" sldId="264"/>
            <ac:picMk id="1030" creationId="{F1A2B326-38C9-2FD6-FA49-3E6003FF010C}"/>
          </ac:picMkLst>
        </pc:picChg>
        <pc:picChg chg="add mod">
          <ac:chgData name="Michal Hodoň" userId="fe7a2bb4-56d4-4ef7-ae2a-6bcd65575ce1" providerId="ADAL" clId="{CFA89E98-1DA1-4F5C-B611-00DD3FD7C16E}" dt="2023-05-04T13:43:07.650" v="248" actId="1076"/>
          <ac:picMkLst>
            <pc:docMk/>
            <pc:sldMk cId="3963785662" sldId="264"/>
            <ac:picMk id="1032" creationId="{E4ECF27E-0936-5E2C-1670-3EA839D366C1}"/>
          </ac:picMkLst>
        </pc:picChg>
        <pc:picChg chg="add mod">
          <ac:chgData name="Michal Hodoň" userId="fe7a2bb4-56d4-4ef7-ae2a-6bcd65575ce1" providerId="ADAL" clId="{CFA89E98-1DA1-4F5C-B611-00DD3FD7C16E}" dt="2023-05-04T13:43:09.028" v="249" actId="1076"/>
          <ac:picMkLst>
            <pc:docMk/>
            <pc:sldMk cId="3963785662" sldId="264"/>
            <ac:picMk id="1034" creationId="{5E74BAD6-52BE-30C4-A5EB-4994EB6B78B5}"/>
          </ac:picMkLst>
        </pc:picChg>
        <pc:picChg chg="del">
          <ac:chgData name="Michal Hodoň" userId="fe7a2bb4-56d4-4ef7-ae2a-6bcd65575ce1" providerId="ADAL" clId="{CFA89E98-1DA1-4F5C-B611-00DD3FD7C16E}" dt="2023-04-27T15:30:08.515" v="19" actId="478"/>
          <ac:picMkLst>
            <pc:docMk/>
            <pc:sldMk cId="3963785662" sldId="264"/>
            <ac:picMk id="4098" creationId="{02C58895-3DF2-0870-39CD-07BD97362271}"/>
          </ac:picMkLst>
        </pc:picChg>
        <pc:picChg chg="del">
          <ac:chgData name="Michal Hodoň" userId="fe7a2bb4-56d4-4ef7-ae2a-6bcd65575ce1" providerId="ADAL" clId="{CFA89E98-1DA1-4F5C-B611-00DD3FD7C16E}" dt="2023-04-27T15:30:07.481" v="18" actId="478"/>
          <ac:picMkLst>
            <pc:docMk/>
            <pc:sldMk cId="3963785662" sldId="264"/>
            <ac:picMk id="4100" creationId="{63B565D8-2331-C44C-6C23-E74843EDA6AC}"/>
          </ac:picMkLst>
        </pc:picChg>
        <pc:picChg chg="del">
          <ac:chgData name="Michal Hodoň" userId="fe7a2bb4-56d4-4ef7-ae2a-6bcd65575ce1" providerId="ADAL" clId="{CFA89E98-1DA1-4F5C-B611-00DD3FD7C16E}" dt="2023-04-27T15:29:38.593" v="14" actId="478"/>
          <ac:picMkLst>
            <pc:docMk/>
            <pc:sldMk cId="3963785662" sldId="264"/>
            <ac:picMk id="4102" creationId="{ABFE08BA-2333-1F49-5618-214363B2DAA5}"/>
          </ac:picMkLst>
        </pc:picChg>
        <pc:picChg chg="del">
          <ac:chgData name="Michal Hodoň" userId="fe7a2bb4-56d4-4ef7-ae2a-6bcd65575ce1" providerId="ADAL" clId="{CFA89E98-1DA1-4F5C-B611-00DD3FD7C16E}" dt="2023-04-27T15:30:23.444" v="24" actId="478"/>
          <ac:picMkLst>
            <pc:docMk/>
            <pc:sldMk cId="3963785662" sldId="264"/>
            <ac:picMk id="4104" creationId="{7BC49C32-2FE1-E11B-0EB0-0786561FF098}"/>
          </ac:picMkLst>
        </pc:picChg>
        <pc:picChg chg="del">
          <ac:chgData name="Michal Hodoň" userId="fe7a2bb4-56d4-4ef7-ae2a-6bcd65575ce1" providerId="ADAL" clId="{CFA89E98-1DA1-4F5C-B611-00DD3FD7C16E}" dt="2023-04-27T15:30:08.985" v="20" actId="478"/>
          <ac:picMkLst>
            <pc:docMk/>
            <pc:sldMk cId="3963785662" sldId="264"/>
            <ac:picMk id="4106" creationId="{EF121D9F-1A01-6184-720E-CC7C8AA6B78B}"/>
          </ac:picMkLst>
        </pc:picChg>
      </pc:sldChg>
      <pc:sldChg chg="del">
        <pc:chgData name="Michal Hodoň" userId="fe7a2bb4-56d4-4ef7-ae2a-6bcd65575ce1" providerId="ADAL" clId="{CFA89E98-1DA1-4F5C-B611-00DD3FD7C16E}" dt="2023-04-27T15:26:52.448" v="10" actId="47"/>
        <pc:sldMkLst>
          <pc:docMk/>
          <pc:sldMk cId="1067111349" sldId="265"/>
        </pc:sldMkLst>
      </pc:sldChg>
      <pc:sldChg chg="addSp delSp modSp new mod">
        <pc:chgData name="Michal Hodoň" userId="fe7a2bb4-56d4-4ef7-ae2a-6bcd65575ce1" providerId="ADAL" clId="{CFA89E98-1DA1-4F5C-B611-00DD3FD7C16E}" dt="2023-04-27T15:36:54.657" v="53" actId="732"/>
        <pc:sldMkLst>
          <pc:docMk/>
          <pc:sldMk cId="4204123396" sldId="265"/>
        </pc:sldMkLst>
        <pc:spChg chg="del">
          <ac:chgData name="Michal Hodoň" userId="fe7a2bb4-56d4-4ef7-ae2a-6bcd65575ce1" providerId="ADAL" clId="{CFA89E98-1DA1-4F5C-B611-00DD3FD7C16E}" dt="2023-04-27T15:34:09.561" v="42" actId="478"/>
          <ac:spMkLst>
            <pc:docMk/>
            <pc:sldMk cId="4204123396" sldId="265"/>
            <ac:spMk id="2" creationId="{7942D37C-269D-3EF0-55F6-74850ED582A9}"/>
          </ac:spMkLst>
        </pc:spChg>
        <pc:spChg chg="del">
          <ac:chgData name="Michal Hodoň" userId="fe7a2bb4-56d4-4ef7-ae2a-6bcd65575ce1" providerId="ADAL" clId="{CFA89E98-1DA1-4F5C-B611-00DD3FD7C16E}" dt="2023-04-27T15:35:28.321" v="45" actId="478"/>
          <ac:spMkLst>
            <pc:docMk/>
            <pc:sldMk cId="4204123396" sldId="265"/>
            <ac:spMk id="3" creationId="{C0CCBF85-E187-3EBA-5725-6E4EC176ECAB}"/>
          </ac:spMkLst>
        </pc:spChg>
        <pc:spChg chg="add mod">
          <ac:chgData name="Michal Hodoň" userId="fe7a2bb4-56d4-4ef7-ae2a-6bcd65575ce1" providerId="ADAL" clId="{CFA89E98-1DA1-4F5C-B611-00DD3FD7C16E}" dt="2023-04-27T15:34:10.542" v="43"/>
          <ac:spMkLst>
            <pc:docMk/>
            <pc:sldMk cId="4204123396" sldId="265"/>
            <ac:spMk id="4" creationId="{2AFEA2B7-F285-0FA2-1E9F-0273D37B762F}"/>
          </ac:spMkLst>
        </pc:spChg>
        <pc:spChg chg="add mod">
          <ac:chgData name="Michal Hodoň" userId="fe7a2bb4-56d4-4ef7-ae2a-6bcd65575ce1" providerId="ADAL" clId="{CFA89E98-1DA1-4F5C-B611-00DD3FD7C16E}" dt="2023-04-27T15:34:21.066" v="44"/>
          <ac:spMkLst>
            <pc:docMk/>
            <pc:sldMk cId="4204123396" sldId="265"/>
            <ac:spMk id="5" creationId="{D4EC4545-BAF3-2803-455A-4F0FA054E042}"/>
          </ac:spMkLst>
        </pc:spChg>
        <pc:picChg chg="add mod">
          <ac:chgData name="Michal Hodoň" userId="fe7a2bb4-56d4-4ef7-ae2a-6bcd65575ce1" providerId="ADAL" clId="{CFA89E98-1DA1-4F5C-B611-00DD3FD7C16E}" dt="2023-04-27T15:35:37.561" v="48" actId="732"/>
          <ac:picMkLst>
            <pc:docMk/>
            <pc:sldMk cId="4204123396" sldId="265"/>
            <ac:picMk id="2050" creationId="{B783FEB3-DAE0-AFE7-DFEF-6D4F0CED54C0}"/>
          </ac:picMkLst>
        </pc:picChg>
        <pc:picChg chg="add mod">
          <ac:chgData name="Michal Hodoň" userId="fe7a2bb4-56d4-4ef7-ae2a-6bcd65575ce1" providerId="ADAL" clId="{CFA89E98-1DA1-4F5C-B611-00DD3FD7C16E}" dt="2023-04-27T15:36:21.329" v="50" actId="1076"/>
          <ac:picMkLst>
            <pc:docMk/>
            <pc:sldMk cId="4204123396" sldId="265"/>
            <ac:picMk id="2052" creationId="{037D0231-6326-CDD9-E299-6D67E38FEBE0}"/>
          </ac:picMkLst>
        </pc:picChg>
        <pc:picChg chg="add mod">
          <ac:chgData name="Michal Hodoň" userId="fe7a2bb4-56d4-4ef7-ae2a-6bcd65575ce1" providerId="ADAL" clId="{CFA89E98-1DA1-4F5C-B611-00DD3FD7C16E}" dt="2023-04-27T15:36:54.657" v="53" actId="732"/>
          <ac:picMkLst>
            <pc:docMk/>
            <pc:sldMk cId="4204123396" sldId="265"/>
            <ac:picMk id="2054" creationId="{D84338F7-FF6A-BD93-1B32-BCC8D514B5E6}"/>
          </ac:picMkLst>
        </pc:picChg>
      </pc:sldChg>
      <pc:sldChg chg="addSp delSp modSp add mod">
        <pc:chgData name="Michal Hodoň" userId="fe7a2bb4-56d4-4ef7-ae2a-6bcd65575ce1" providerId="ADAL" clId="{CFA89E98-1DA1-4F5C-B611-00DD3FD7C16E}" dt="2023-05-04T13:51:25.325" v="334" actId="1076"/>
        <pc:sldMkLst>
          <pc:docMk/>
          <pc:sldMk cId="360396754" sldId="266"/>
        </pc:sldMkLst>
        <pc:spChg chg="add mod">
          <ac:chgData name="Michal Hodoň" userId="fe7a2bb4-56d4-4ef7-ae2a-6bcd65575ce1" providerId="ADAL" clId="{CFA89E98-1DA1-4F5C-B611-00DD3FD7C16E}" dt="2023-05-04T13:45:02.852" v="264" actId="1076"/>
          <ac:spMkLst>
            <pc:docMk/>
            <pc:sldMk cId="360396754" sldId="266"/>
            <ac:spMk id="3" creationId="{A17E6461-9593-8BBA-4C70-23BDE1800738}"/>
          </ac:spMkLst>
        </pc:spChg>
        <pc:spChg chg="add mod">
          <ac:chgData name="Michal Hodoň" userId="fe7a2bb4-56d4-4ef7-ae2a-6bcd65575ce1" providerId="ADAL" clId="{CFA89E98-1DA1-4F5C-B611-00DD3FD7C16E}" dt="2023-05-04T13:45:31.813" v="280" actId="1076"/>
          <ac:spMkLst>
            <pc:docMk/>
            <pc:sldMk cId="360396754" sldId="266"/>
            <ac:spMk id="6" creationId="{02A6D827-C8B9-79E2-941B-0033C23DBB2A}"/>
          </ac:spMkLst>
        </pc:spChg>
        <pc:spChg chg="add mod">
          <ac:chgData name="Michal Hodoň" userId="fe7a2bb4-56d4-4ef7-ae2a-6bcd65575ce1" providerId="ADAL" clId="{CFA89E98-1DA1-4F5C-B611-00DD3FD7C16E}" dt="2023-05-04T13:49:25.774" v="297"/>
          <ac:spMkLst>
            <pc:docMk/>
            <pc:sldMk cId="360396754" sldId="266"/>
            <ac:spMk id="8" creationId="{52E5CC7A-B352-5129-3EFA-7DDA3410AF2D}"/>
          </ac:spMkLst>
        </pc:spChg>
        <pc:spChg chg="add mod">
          <ac:chgData name="Michal Hodoň" userId="fe7a2bb4-56d4-4ef7-ae2a-6bcd65575ce1" providerId="ADAL" clId="{CFA89E98-1DA1-4F5C-B611-00DD3FD7C16E}" dt="2023-05-04T13:49:41.500" v="315" actId="1076"/>
          <ac:spMkLst>
            <pc:docMk/>
            <pc:sldMk cId="360396754" sldId="266"/>
            <ac:spMk id="9" creationId="{8BE03A1B-7580-F271-AB99-3F69E9E6B8D9}"/>
          </ac:spMkLst>
        </pc:spChg>
        <pc:spChg chg="add mod">
          <ac:chgData name="Michal Hodoň" userId="fe7a2bb4-56d4-4ef7-ae2a-6bcd65575ce1" providerId="ADAL" clId="{CFA89E98-1DA1-4F5C-B611-00DD3FD7C16E}" dt="2023-05-04T13:51:06.324" v="318" actId="1076"/>
          <ac:spMkLst>
            <pc:docMk/>
            <pc:sldMk cId="360396754" sldId="266"/>
            <ac:spMk id="11" creationId="{5A8C2075-6344-6CD1-48EB-D34D561174EF}"/>
          </ac:spMkLst>
        </pc:spChg>
        <pc:spChg chg="add mod">
          <ac:chgData name="Michal Hodoň" userId="fe7a2bb4-56d4-4ef7-ae2a-6bcd65575ce1" providerId="ADAL" clId="{CFA89E98-1DA1-4F5C-B611-00DD3FD7C16E}" dt="2023-05-04T13:51:25.325" v="334" actId="1076"/>
          <ac:spMkLst>
            <pc:docMk/>
            <pc:sldMk cId="360396754" sldId="266"/>
            <ac:spMk id="12" creationId="{857C686D-48EB-5001-923F-BCF3DD05D9E2}"/>
          </ac:spMkLst>
        </pc:spChg>
        <pc:picChg chg="del">
          <ac:chgData name="Michal Hodoň" userId="fe7a2bb4-56d4-4ef7-ae2a-6bcd65575ce1" providerId="ADAL" clId="{CFA89E98-1DA1-4F5C-B611-00DD3FD7C16E}" dt="2023-04-27T15:37:24.768" v="57" actId="478"/>
          <ac:picMkLst>
            <pc:docMk/>
            <pc:sldMk cId="360396754" sldId="266"/>
            <ac:picMk id="2050" creationId="{B783FEB3-DAE0-AFE7-DFEF-6D4F0CED54C0}"/>
          </ac:picMkLst>
        </pc:picChg>
        <pc:picChg chg="del">
          <ac:chgData name="Michal Hodoň" userId="fe7a2bb4-56d4-4ef7-ae2a-6bcd65575ce1" providerId="ADAL" clId="{CFA89E98-1DA1-4F5C-B611-00DD3FD7C16E}" dt="2023-04-27T15:37:25.216" v="58" actId="478"/>
          <ac:picMkLst>
            <pc:docMk/>
            <pc:sldMk cId="360396754" sldId="266"/>
            <ac:picMk id="2052" creationId="{037D0231-6326-CDD9-E299-6D67E38FEBE0}"/>
          </ac:picMkLst>
        </pc:picChg>
        <pc:picChg chg="del">
          <ac:chgData name="Michal Hodoň" userId="fe7a2bb4-56d4-4ef7-ae2a-6bcd65575ce1" providerId="ADAL" clId="{CFA89E98-1DA1-4F5C-B611-00DD3FD7C16E}" dt="2023-04-27T15:37:25.633" v="59" actId="478"/>
          <ac:picMkLst>
            <pc:docMk/>
            <pc:sldMk cId="360396754" sldId="266"/>
            <ac:picMk id="2054" creationId="{D84338F7-FF6A-BD93-1B32-BCC8D514B5E6}"/>
          </ac:picMkLst>
        </pc:picChg>
        <pc:picChg chg="add del">
          <ac:chgData name="Michal Hodoň" userId="fe7a2bb4-56d4-4ef7-ae2a-6bcd65575ce1" providerId="ADAL" clId="{CFA89E98-1DA1-4F5C-B611-00DD3FD7C16E}" dt="2023-04-27T15:38:03.529" v="61" actId="478"/>
          <ac:picMkLst>
            <pc:docMk/>
            <pc:sldMk cId="360396754" sldId="266"/>
            <ac:picMk id="3074" creationId="{755C7F26-A455-0BA3-BB8F-46C38BEF1951}"/>
          </ac:picMkLst>
        </pc:picChg>
        <pc:picChg chg="add mod">
          <ac:chgData name="Michal Hodoň" userId="fe7a2bb4-56d4-4ef7-ae2a-6bcd65575ce1" providerId="ADAL" clId="{CFA89E98-1DA1-4F5C-B611-00DD3FD7C16E}" dt="2023-04-27T15:38:34.104" v="63" actId="1076"/>
          <ac:picMkLst>
            <pc:docMk/>
            <pc:sldMk cId="360396754" sldId="266"/>
            <ac:picMk id="3076" creationId="{F36CAD9C-4071-6410-DB37-B2E2EE2D48E9}"/>
          </ac:picMkLst>
        </pc:picChg>
        <pc:picChg chg="add mod">
          <ac:chgData name="Michal Hodoň" userId="fe7a2bb4-56d4-4ef7-ae2a-6bcd65575ce1" providerId="ADAL" clId="{CFA89E98-1DA1-4F5C-B611-00DD3FD7C16E}" dt="2023-04-27T15:39:05.680" v="70" actId="1076"/>
          <ac:picMkLst>
            <pc:docMk/>
            <pc:sldMk cId="360396754" sldId="266"/>
            <ac:picMk id="3078" creationId="{707E7666-5043-A951-49B2-C474D093ED6E}"/>
          </ac:picMkLst>
        </pc:picChg>
        <pc:picChg chg="add mod">
          <ac:chgData name="Michal Hodoň" userId="fe7a2bb4-56d4-4ef7-ae2a-6bcd65575ce1" providerId="ADAL" clId="{CFA89E98-1DA1-4F5C-B611-00DD3FD7C16E}" dt="2023-05-04T13:51:03.478" v="317" actId="1076"/>
          <ac:picMkLst>
            <pc:docMk/>
            <pc:sldMk cId="360396754" sldId="266"/>
            <ac:picMk id="3080" creationId="{EAC2531A-DDE3-7269-FFD5-75ECA4D644ED}"/>
          </ac:picMkLst>
        </pc:picChg>
      </pc:sldChg>
      <pc:sldChg chg="del">
        <pc:chgData name="Michal Hodoň" userId="fe7a2bb4-56d4-4ef7-ae2a-6bcd65575ce1" providerId="ADAL" clId="{CFA89E98-1DA1-4F5C-B611-00DD3FD7C16E}" dt="2023-04-27T15:26:54.345" v="12" actId="47"/>
        <pc:sldMkLst>
          <pc:docMk/>
          <pc:sldMk cId="1207404474" sldId="266"/>
        </pc:sldMkLst>
      </pc:sldChg>
      <pc:sldChg chg="new del">
        <pc:chgData name="Michal Hodoň" userId="fe7a2bb4-56d4-4ef7-ae2a-6bcd65575ce1" providerId="ADAL" clId="{CFA89E98-1DA1-4F5C-B611-00DD3FD7C16E}" dt="2023-04-27T15:37:19.693" v="55" actId="47"/>
        <pc:sldMkLst>
          <pc:docMk/>
          <pc:sldMk cId="2041778049" sldId="266"/>
        </pc:sldMkLst>
      </pc:sldChg>
      <pc:sldChg chg="new del">
        <pc:chgData name="Michal Hodoň" userId="fe7a2bb4-56d4-4ef7-ae2a-6bcd65575ce1" providerId="ADAL" clId="{CFA89E98-1DA1-4F5C-B611-00DD3FD7C16E}" dt="2023-04-27T15:39:47.857" v="78" actId="47"/>
        <pc:sldMkLst>
          <pc:docMk/>
          <pc:sldMk cId="2528590293" sldId="267"/>
        </pc:sldMkLst>
      </pc:sldChg>
      <pc:sldChg chg="del">
        <pc:chgData name="Michal Hodoň" userId="fe7a2bb4-56d4-4ef7-ae2a-6bcd65575ce1" providerId="ADAL" clId="{CFA89E98-1DA1-4F5C-B611-00DD3FD7C16E}" dt="2023-04-27T15:26:55.417" v="13" actId="47"/>
        <pc:sldMkLst>
          <pc:docMk/>
          <pc:sldMk cId="3307594288" sldId="267"/>
        </pc:sldMkLst>
      </pc:sldChg>
      <pc:sldChg chg="addSp delSp modSp add mod ord">
        <pc:chgData name="Michal Hodoň" userId="fe7a2bb4-56d4-4ef7-ae2a-6bcd65575ce1" providerId="ADAL" clId="{CFA89E98-1DA1-4F5C-B611-00DD3FD7C16E}" dt="2023-04-27T16:43:18.562" v="113" actId="732"/>
        <pc:sldMkLst>
          <pc:docMk/>
          <pc:sldMk cId="2985415064" sldId="268"/>
        </pc:sldMkLst>
        <pc:spChg chg="add mod">
          <ac:chgData name="Michal Hodoň" userId="fe7a2bb4-56d4-4ef7-ae2a-6bcd65575ce1" providerId="ADAL" clId="{CFA89E98-1DA1-4F5C-B611-00DD3FD7C16E}" dt="2023-04-27T15:41:56.209" v="99" actId="1076"/>
          <ac:spMkLst>
            <pc:docMk/>
            <pc:sldMk cId="2985415064" sldId="268"/>
            <ac:spMk id="3" creationId="{27E0FC25-E701-FB86-EF03-A35BDF633219}"/>
          </ac:spMkLst>
        </pc:spChg>
        <pc:picChg chg="del">
          <ac:chgData name="Michal Hodoň" userId="fe7a2bb4-56d4-4ef7-ae2a-6bcd65575ce1" providerId="ADAL" clId="{CFA89E98-1DA1-4F5C-B611-00DD3FD7C16E}" dt="2023-04-27T15:40:28.144" v="81" actId="478"/>
          <ac:picMkLst>
            <pc:docMk/>
            <pc:sldMk cId="2985415064" sldId="268"/>
            <ac:picMk id="3076" creationId="{F36CAD9C-4071-6410-DB37-B2E2EE2D48E9}"/>
          </ac:picMkLst>
        </pc:picChg>
        <pc:picChg chg="del">
          <ac:chgData name="Michal Hodoň" userId="fe7a2bb4-56d4-4ef7-ae2a-6bcd65575ce1" providerId="ADAL" clId="{CFA89E98-1DA1-4F5C-B611-00DD3FD7C16E}" dt="2023-04-27T15:40:27.592" v="80" actId="478"/>
          <ac:picMkLst>
            <pc:docMk/>
            <pc:sldMk cId="2985415064" sldId="268"/>
            <ac:picMk id="3078" creationId="{707E7666-5043-A951-49B2-C474D093ED6E}"/>
          </ac:picMkLst>
        </pc:picChg>
        <pc:picChg chg="del">
          <ac:chgData name="Michal Hodoň" userId="fe7a2bb4-56d4-4ef7-ae2a-6bcd65575ce1" providerId="ADAL" clId="{CFA89E98-1DA1-4F5C-B611-00DD3FD7C16E}" dt="2023-04-27T15:40:27.152" v="79" actId="478"/>
          <ac:picMkLst>
            <pc:docMk/>
            <pc:sldMk cId="2985415064" sldId="268"/>
            <ac:picMk id="3080" creationId="{EAC2531A-DDE3-7269-FFD5-75ECA4D644ED}"/>
          </ac:picMkLst>
        </pc:picChg>
        <pc:picChg chg="add mod">
          <ac:chgData name="Michal Hodoň" userId="fe7a2bb4-56d4-4ef7-ae2a-6bcd65575ce1" providerId="ADAL" clId="{CFA89E98-1DA1-4F5C-B611-00DD3FD7C16E}" dt="2023-04-27T15:40:33.313" v="84" actId="1076"/>
          <ac:picMkLst>
            <pc:docMk/>
            <pc:sldMk cId="2985415064" sldId="268"/>
            <ac:picMk id="4098" creationId="{B8EDF645-56AE-2079-416F-5BD374780DC2}"/>
          </ac:picMkLst>
        </pc:picChg>
        <pc:picChg chg="add del mod">
          <ac:chgData name="Michal Hodoň" userId="fe7a2bb4-56d4-4ef7-ae2a-6bcd65575ce1" providerId="ADAL" clId="{CFA89E98-1DA1-4F5C-B611-00DD3FD7C16E}" dt="2023-04-27T16:42:30.897" v="106" actId="478"/>
          <ac:picMkLst>
            <pc:docMk/>
            <pc:sldMk cId="2985415064" sldId="268"/>
            <ac:picMk id="4100" creationId="{860B41B6-7CA2-4F5A-532A-44586C697838}"/>
          </ac:picMkLst>
        </pc:picChg>
        <pc:picChg chg="add mod">
          <ac:chgData name="Michal Hodoň" userId="fe7a2bb4-56d4-4ef7-ae2a-6bcd65575ce1" providerId="ADAL" clId="{CFA89E98-1DA1-4F5C-B611-00DD3FD7C16E}" dt="2023-04-27T16:43:18.562" v="113" actId="732"/>
          <ac:picMkLst>
            <pc:docMk/>
            <pc:sldMk cId="2985415064" sldId="268"/>
            <ac:picMk id="4102" creationId="{404EFA00-A22F-F283-6DA6-366BD2132348}"/>
          </ac:picMkLst>
        </pc:picChg>
      </pc:sldChg>
      <pc:sldChg chg="addSp delSp modSp add mod">
        <pc:chgData name="Michal Hodoň" userId="fe7a2bb4-56d4-4ef7-ae2a-6bcd65575ce1" providerId="ADAL" clId="{CFA89E98-1DA1-4F5C-B611-00DD3FD7C16E}" dt="2023-04-27T16:44:56.279" v="131" actId="478"/>
        <pc:sldMkLst>
          <pc:docMk/>
          <pc:sldMk cId="3113931673" sldId="269"/>
        </pc:sldMkLst>
        <pc:spChg chg="del">
          <ac:chgData name="Michal Hodoň" userId="fe7a2bb4-56d4-4ef7-ae2a-6bcd65575ce1" providerId="ADAL" clId="{CFA89E98-1DA1-4F5C-B611-00DD3FD7C16E}" dt="2023-04-27T16:43:23.802" v="115" actId="478"/>
          <ac:spMkLst>
            <pc:docMk/>
            <pc:sldMk cId="3113931673" sldId="269"/>
            <ac:spMk id="3" creationId="{27E0FC25-E701-FB86-EF03-A35BDF633219}"/>
          </ac:spMkLst>
        </pc:spChg>
        <pc:picChg chg="del">
          <ac:chgData name="Michal Hodoň" userId="fe7a2bb4-56d4-4ef7-ae2a-6bcd65575ce1" providerId="ADAL" clId="{CFA89E98-1DA1-4F5C-B611-00DD3FD7C16E}" dt="2023-04-27T16:43:22.032" v="114" actId="478"/>
          <ac:picMkLst>
            <pc:docMk/>
            <pc:sldMk cId="3113931673" sldId="269"/>
            <ac:picMk id="4098" creationId="{B8EDF645-56AE-2079-416F-5BD374780DC2}"/>
          </ac:picMkLst>
        </pc:picChg>
        <pc:picChg chg="mod">
          <ac:chgData name="Michal Hodoň" userId="fe7a2bb4-56d4-4ef7-ae2a-6bcd65575ce1" providerId="ADAL" clId="{CFA89E98-1DA1-4F5C-B611-00DD3FD7C16E}" dt="2023-04-27T16:44:11.256" v="128" actId="1076"/>
          <ac:picMkLst>
            <pc:docMk/>
            <pc:sldMk cId="3113931673" sldId="269"/>
            <ac:picMk id="4100" creationId="{860B41B6-7CA2-4F5A-532A-44586C697838}"/>
          </ac:picMkLst>
        </pc:picChg>
        <pc:picChg chg="add mod">
          <ac:chgData name="Michal Hodoň" userId="fe7a2bb4-56d4-4ef7-ae2a-6bcd65575ce1" providerId="ADAL" clId="{CFA89E98-1DA1-4F5C-B611-00DD3FD7C16E}" dt="2023-04-27T16:44:09.232" v="127" actId="1076"/>
          <ac:picMkLst>
            <pc:docMk/>
            <pc:sldMk cId="3113931673" sldId="269"/>
            <ac:picMk id="5122" creationId="{19D3BC84-95E3-B84C-A9AA-7C0072CD8AE4}"/>
          </ac:picMkLst>
        </pc:picChg>
        <pc:picChg chg="add mod">
          <ac:chgData name="Michal Hodoň" userId="fe7a2bb4-56d4-4ef7-ae2a-6bcd65575ce1" providerId="ADAL" clId="{CFA89E98-1DA1-4F5C-B611-00DD3FD7C16E}" dt="2023-04-27T16:44:15.720" v="129" actId="1076"/>
          <ac:picMkLst>
            <pc:docMk/>
            <pc:sldMk cId="3113931673" sldId="269"/>
            <ac:picMk id="5124" creationId="{2B3776F1-A2C0-B2F6-6465-0174BA56560F}"/>
          </ac:picMkLst>
        </pc:picChg>
        <pc:picChg chg="add del">
          <ac:chgData name="Michal Hodoň" userId="fe7a2bb4-56d4-4ef7-ae2a-6bcd65575ce1" providerId="ADAL" clId="{CFA89E98-1DA1-4F5C-B611-00DD3FD7C16E}" dt="2023-04-27T16:44:56.279" v="131" actId="478"/>
          <ac:picMkLst>
            <pc:docMk/>
            <pc:sldMk cId="3113931673" sldId="269"/>
            <ac:picMk id="5126" creationId="{722FC6E4-C052-02D2-0FE7-A9891032057B}"/>
          </ac:picMkLst>
        </pc:picChg>
      </pc:sldChg>
      <pc:sldChg chg="addSp delSp modSp add mod">
        <pc:chgData name="Michal Hodoň" userId="fe7a2bb4-56d4-4ef7-ae2a-6bcd65575ce1" providerId="ADAL" clId="{CFA89E98-1DA1-4F5C-B611-00DD3FD7C16E}" dt="2023-04-27T16:58:26.872" v="202" actId="1076"/>
        <pc:sldMkLst>
          <pc:docMk/>
          <pc:sldMk cId="870411344" sldId="270"/>
        </pc:sldMkLst>
        <pc:spChg chg="del">
          <ac:chgData name="Michal Hodoň" userId="fe7a2bb4-56d4-4ef7-ae2a-6bcd65575ce1" providerId="ADAL" clId="{CFA89E98-1DA1-4F5C-B611-00DD3FD7C16E}" dt="2023-04-27T16:45:18.672" v="137" actId="478"/>
          <ac:spMkLst>
            <pc:docMk/>
            <pc:sldMk cId="870411344" sldId="270"/>
            <ac:spMk id="3" creationId="{27E0FC25-E701-FB86-EF03-A35BDF633219}"/>
          </ac:spMkLst>
        </pc:spChg>
        <pc:picChg chg="add del mod">
          <ac:chgData name="Michal Hodoň" userId="fe7a2bb4-56d4-4ef7-ae2a-6bcd65575ce1" providerId="ADAL" clId="{CFA89E98-1DA1-4F5C-B611-00DD3FD7C16E}" dt="2023-04-27T16:46:59.660" v="150" actId="478"/>
          <ac:picMkLst>
            <pc:docMk/>
            <pc:sldMk cId="870411344" sldId="270"/>
            <ac:picMk id="6" creationId="{CC5554E9-0F6F-19B9-3199-72E2BB248C94}"/>
          </ac:picMkLst>
        </pc:picChg>
        <pc:picChg chg="add mod">
          <ac:chgData name="Michal Hodoň" userId="fe7a2bb4-56d4-4ef7-ae2a-6bcd65575ce1" providerId="ADAL" clId="{CFA89E98-1DA1-4F5C-B611-00DD3FD7C16E}" dt="2023-04-27T16:58:25.096" v="201" actId="1076"/>
          <ac:picMkLst>
            <pc:docMk/>
            <pc:sldMk cId="870411344" sldId="270"/>
            <ac:picMk id="8" creationId="{A4F0D1C8-DE1A-26D6-B024-B2CB0B3CD4D2}"/>
          </ac:picMkLst>
        </pc:picChg>
        <pc:picChg chg="del">
          <ac:chgData name="Michal Hodoň" userId="fe7a2bb4-56d4-4ef7-ae2a-6bcd65575ce1" providerId="ADAL" clId="{CFA89E98-1DA1-4F5C-B611-00DD3FD7C16E}" dt="2023-04-27T16:45:16.472" v="135" actId="478"/>
          <ac:picMkLst>
            <pc:docMk/>
            <pc:sldMk cId="870411344" sldId="270"/>
            <ac:picMk id="4098" creationId="{B8EDF645-56AE-2079-416F-5BD374780DC2}"/>
          </ac:picMkLst>
        </pc:picChg>
        <pc:picChg chg="del">
          <ac:chgData name="Michal Hodoň" userId="fe7a2bb4-56d4-4ef7-ae2a-6bcd65575ce1" providerId="ADAL" clId="{CFA89E98-1DA1-4F5C-B611-00DD3FD7C16E}" dt="2023-04-27T16:45:17.156" v="136" actId="478"/>
          <ac:picMkLst>
            <pc:docMk/>
            <pc:sldMk cId="870411344" sldId="270"/>
            <ac:picMk id="4102" creationId="{404EFA00-A22F-F283-6DA6-366BD2132348}"/>
          </ac:picMkLst>
        </pc:picChg>
        <pc:picChg chg="add mod">
          <ac:chgData name="Michal Hodoň" userId="fe7a2bb4-56d4-4ef7-ae2a-6bcd65575ce1" providerId="ADAL" clId="{CFA89E98-1DA1-4F5C-B611-00DD3FD7C16E}" dt="2023-04-27T16:58:26.872" v="202" actId="1076"/>
          <ac:picMkLst>
            <pc:docMk/>
            <pc:sldMk cId="870411344" sldId="270"/>
            <ac:picMk id="6146" creationId="{D4FD39E7-08D7-6791-BCE9-75448B9E8B6E}"/>
          </ac:picMkLst>
        </pc:picChg>
        <pc:picChg chg="add mod">
          <ac:chgData name="Michal Hodoň" userId="fe7a2bb4-56d4-4ef7-ae2a-6bcd65575ce1" providerId="ADAL" clId="{CFA89E98-1DA1-4F5C-B611-00DD3FD7C16E}" dt="2023-04-27T16:58:20.368" v="197" actId="1076"/>
          <ac:picMkLst>
            <pc:docMk/>
            <pc:sldMk cId="870411344" sldId="270"/>
            <ac:picMk id="6148" creationId="{F7A6A525-5800-CF09-B52A-929A4F54CB51}"/>
          </ac:picMkLst>
        </pc:picChg>
      </pc:sldChg>
      <pc:sldChg chg="new del">
        <pc:chgData name="Michal Hodoň" userId="fe7a2bb4-56d4-4ef7-ae2a-6bcd65575ce1" providerId="ADAL" clId="{CFA89E98-1DA1-4F5C-B611-00DD3FD7C16E}" dt="2023-04-27T16:45:01.645" v="133" actId="47"/>
        <pc:sldMkLst>
          <pc:docMk/>
          <pc:sldMk cId="3778386202" sldId="270"/>
        </pc:sldMkLst>
      </pc:sldChg>
      <pc:sldChg chg="addSp delSp modSp add mod">
        <pc:chgData name="Michal Hodoň" userId="fe7a2bb4-56d4-4ef7-ae2a-6bcd65575ce1" providerId="ADAL" clId="{CFA89E98-1DA1-4F5C-B611-00DD3FD7C16E}" dt="2023-04-27T16:48:47.632" v="163" actId="1076"/>
        <pc:sldMkLst>
          <pc:docMk/>
          <pc:sldMk cId="1049064547" sldId="271"/>
        </pc:sldMkLst>
        <pc:picChg chg="add mod">
          <ac:chgData name="Michal Hodoň" userId="fe7a2bb4-56d4-4ef7-ae2a-6bcd65575ce1" providerId="ADAL" clId="{CFA89E98-1DA1-4F5C-B611-00DD3FD7C16E}" dt="2023-04-27T16:48:19.168" v="159" actId="1076"/>
          <ac:picMkLst>
            <pc:docMk/>
            <pc:sldMk cId="1049064547" sldId="271"/>
            <ac:picMk id="3" creationId="{3554ACF8-E9D7-65F2-BC67-87E4AFB4ADB3}"/>
          </ac:picMkLst>
        </pc:picChg>
        <pc:picChg chg="mod">
          <ac:chgData name="Michal Hodoň" userId="fe7a2bb4-56d4-4ef7-ae2a-6bcd65575ce1" providerId="ADAL" clId="{CFA89E98-1DA1-4F5C-B611-00DD3FD7C16E}" dt="2023-04-27T16:48:17.529" v="158" actId="1076"/>
          <ac:picMkLst>
            <pc:docMk/>
            <pc:sldMk cId="1049064547" sldId="271"/>
            <ac:picMk id="6" creationId="{CC5554E9-0F6F-19B9-3199-72E2BB248C94}"/>
          </ac:picMkLst>
        </pc:picChg>
        <pc:picChg chg="add mod modCrop">
          <ac:chgData name="Michal Hodoň" userId="fe7a2bb4-56d4-4ef7-ae2a-6bcd65575ce1" providerId="ADAL" clId="{CFA89E98-1DA1-4F5C-B611-00DD3FD7C16E}" dt="2023-04-27T16:48:29.954" v="161" actId="732"/>
          <ac:picMkLst>
            <pc:docMk/>
            <pc:sldMk cId="1049064547" sldId="271"/>
            <ac:picMk id="8" creationId="{7DE56497-D314-61A4-7E41-215CB3BC2D4B}"/>
          </ac:picMkLst>
        </pc:picChg>
        <pc:picChg chg="add mod">
          <ac:chgData name="Michal Hodoň" userId="fe7a2bb4-56d4-4ef7-ae2a-6bcd65575ce1" providerId="ADAL" clId="{CFA89E98-1DA1-4F5C-B611-00DD3FD7C16E}" dt="2023-04-27T16:48:47.632" v="163" actId="1076"/>
          <ac:picMkLst>
            <pc:docMk/>
            <pc:sldMk cId="1049064547" sldId="271"/>
            <ac:picMk id="10" creationId="{D5B99C1B-C982-E5CA-C78A-892FF9C3363C}"/>
          </ac:picMkLst>
        </pc:picChg>
        <pc:picChg chg="del">
          <ac:chgData name="Michal Hodoň" userId="fe7a2bb4-56d4-4ef7-ae2a-6bcd65575ce1" providerId="ADAL" clId="{CFA89E98-1DA1-4F5C-B611-00DD3FD7C16E}" dt="2023-04-27T16:47:01.632" v="151" actId="478"/>
          <ac:picMkLst>
            <pc:docMk/>
            <pc:sldMk cId="1049064547" sldId="271"/>
            <ac:picMk id="6146" creationId="{D4FD39E7-08D7-6791-BCE9-75448B9E8B6E}"/>
          </ac:picMkLst>
        </pc:picChg>
        <pc:picChg chg="del">
          <ac:chgData name="Michal Hodoň" userId="fe7a2bb4-56d4-4ef7-ae2a-6bcd65575ce1" providerId="ADAL" clId="{CFA89E98-1DA1-4F5C-B611-00DD3FD7C16E}" dt="2023-04-27T16:47:02.673" v="152" actId="478"/>
          <ac:picMkLst>
            <pc:docMk/>
            <pc:sldMk cId="1049064547" sldId="271"/>
            <ac:picMk id="6148" creationId="{F7A6A525-5800-CF09-B52A-929A4F54CB51}"/>
          </ac:picMkLst>
        </pc:picChg>
      </pc:sldChg>
      <pc:sldChg chg="add del">
        <pc:chgData name="Michal Hodoň" userId="fe7a2bb4-56d4-4ef7-ae2a-6bcd65575ce1" providerId="ADAL" clId="{CFA89E98-1DA1-4F5C-B611-00DD3FD7C16E}" dt="2023-04-27T16:46:38.627" v="144"/>
        <pc:sldMkLst>
          <pc:docMk/>
          <pc:sldMk cId="2625866970" sldId="271"/>
        </pc:sldMkLst>
      </pc:sldChg>
      <pc:sldChg chg="addSp delSp modSp add mod ord">
        <pc:chgData name="Michal Hodoň" userId="fe7a2bb4-56d4-4ef7-ae2a-6bcd65575ce1" providerId="ADAL" clId="{CFA89E98-1DA1-4F5C-B611-00DD3FD7C16E}" dt="2023-04-27T16:58:38.409" v="204"/>
        <pc:sldMkLst>
          <pc:docMk/>
          <pc:sldMk cId="1990685009" sldId="272"/>
        </pc:sldMkLst>
        <pc:picChg chg="del">
          <ac:chgData name="Michal Hodoň" userId="fe7a2bb4-56d4-4ef7-ae2a-6bcd65575ce1" providerId="ADAL" clId="{CFA89E98-1DA1-4F5C-B611-00DD3FD7C16E}" dt="2023-04-27T16:50:32.412" v="167" actId="478"/>
          <ac:picMkLst>
            <pc:docMk/>
            <pc:sldMk cId="1990685009" sldId="272"/>
            <ac:picMk id="3" creationId="{3554ACF8-E9D7-65F2-BC67-87E4AFB4ADB3}"/>
          </ac:picMkLst>
        </pc:picChg>
        <pc:picChg chg="del">
          <ac:chgData name="Michal Hodoň" userId="fe7a2bb4-56d4-4ef7-ae2a-6bcd65575ce1" providerId="ADAL" clId="{CFA89E98-1DA1-4F5C-B611-00DD3FD7C16E}" dt="2023-04-27T16:50:31.361" v="165" actId="478"/>
          <ac:picMkLst>
            <pc:docMk/>
            <pc:sldMk cId="1990685009" sldId="272"/>
            <ac:picMk id="6" creationId="{CC5554E9-0F6F-19B9-3199-72E2BB248C94}"/>
          </ac:picMkLst>
        </pc:picChg>
        <pc:picChg chg="add mod">
          <ac:chgData name="Michal Hodoň" userId="fe7a2bb4-56d4-4ef7-ae2a-6bcd65575ce1" providerId="ADAL" clId="{CFA89E98-1DA1-4F5C-B611-00DD3FD7C16E}" dt="2023-04-27T16:52:19.952" v="185" actId="1076"/>
          <ac:picMkLst>
            <pc:docMk/>
            <pc:sldMk cId="1990685009" sldId="272"/>
            <ac:picMk id="7" creationId="{60C9AA1F-2189-8378-4A8F-7E1E66F68445}"/>
          </ac:picMkLst>
        </pc:picChg>
        <pc:picChg chg="del">
          <ac:chgData name="Michal Hodoň" userId="fe7a2bb4-56d4-4ef7-ae2a-6bcd65575ce1" providerId="ADAL" clId="{CFA89E98-1DA1-4F5C-B611-00DD3FD7C16E}" dt="2023-04-27T16:50:31.856" v="166" actId="478"/>
          <ac:picMkLst>
            <pc:docMk/>
            <pc:sldMk cId="1990685009" sldId="272"/>
            <ac:picMk id="8" creationId="{7DE56497-D314-61A4-7E41-215CB3BC2D4B}"/>
          </ac:picMkLst>
        </pc:picChg>
        <pc:picChg chg="del">
          <ac:chgData name="Michal Hodoň" userId="fe7a2bb4-56d4-4ef7-ae2a-6bcd65575ce1" providerId="ADAL" clId="{CFA89E98-1DA1-4F5C-B611-00DD3FD7C16E}" dt="2023-04-27T16:50:32.936" v="168" actId="478"/>
          <ac:picMkLst>
            <pc:docMk/>
            <pc:sldMk cId="1990685009" sldId="272"/>
            <ac:picMk id="10" creationId="{D5B99C1B-C982-E5CA-C78A-892FF9C3363C}"/>
          </ac:picMkLst>
        </pc:picChg>
        <pc:picChg chg="add mod">
          <ac:chgData name="Michal Hodoň" userId="fe7a2bb4-56d4-4ef7-ae2a-6bcd65575ce1" providerId="ADAL" clId="{CFA89E98-1DA1-4F5C-B611-00DD3FD7C16E}" dt="2023-04-27T16:52:37.208" v="190" actId="1076"/>
          <ac:picMkLst>
            <pc:docMk/>
            <pc:sldMk cId="1990685009" sldId="272"/>
            <ac:picMk id="8194" creationId="{C48DE0C4-9531-6629-23E0-4FA8FDC18469}"/>
          </ac:picMkLst>
        </pc:picChg>
        <pc:picChg chg="add mod">
          <ac:chgData name="Michal Hodoň" userId="fe7a2bb4-56d4-4ef7-ae2a-6bcd65575ce1" providerId="ADAL" clId="{CFA89E98-1DA1-4F5C-B611-00DD3FD7C16E}" dt="2023-04-27T16:52:32.241" v="189" actId="1076"/>
          <ac:picMkLst>
            <pc:docMk/>
            <pc:sldMk cId="1990685009" sldId="272"/>
            <ac:picMk id="8196" creationId="{045493DC-5DD6-418B-9893-5A4F24A85EA1}"/>
          </ac:picMkLst>
        </pc:picChg>
        <pc:picChg chg="add mod">
          <ac:chgData name="Michal Hodoň" userId="fe7a2bb4-56d4-4ef7-ae2a-6bcd65575ce1" providerId="ADAL" clId="{CFA89E98-1DA1-4F5C-B611-00DD3FD7C16E}" dt="2023-04-27T16:53:02.049" v="192" actId="1076"/>
          <ac:picMkLst>
            <pc:docMk/>
            <pc:sldMk cId="1990685009" sldId="272"/>
            <ac:picMk id="8198" creationId="{6081E2E6-CE16-B1BF-8419-F9E63DA71F90}"/>
          </ac:picMkLst>
        </pc:picChg>
      </pc:sldChg>
      <pc:sldChg chg="add del">
        <pc:chgData name="Michal Hodoň" userId="fe7a2bb4-56d4-4ef7-ae2a-6bcd65575ce1" providerId="ADAL" clId="{CFA89E98-1DA1-4F5C-B611-00DD3FD7C16E}" dt="2023-04-27T16:50:36.012" v="170"/>
        <pc:sldMkLst>
          <pc:docMk/>
          <pc:sldMk cId="2051572137" sldId="273"/>
        </pc:sldMkLst>
      </pc:sldChg>
      <pc:sldChg chg="addSp delSp modSp add mod">
        <pc:chgData name="Michal Hodoň" userId="fe7a2bb4-56d4-4ef7-ae2a-6bcd65575ce1" providerId="ADAL" clId="{CFA89E98-1DA1-4F5C-B611-00DD3FD7C16E}" dt="2023-05-04T13:54:56.324" v="356" actId="1076"/>
        <pc:sldMkLst>
          <pc:docMk/>
          <pc:sldMk cId="3264650776" sldId="273"/>
        </pc:sldMkLst>
        <pc:spChg chg="add mod">
          <ac:chgData name="Michal Hodoň" userId="fe7a2bb4-56d4-4ef7-ae2a-6bcd65575ce1" providerId="ADAL" clId="{CFA89E98-1DA1-4F5C-B611-00DD3FD7C16E}" dt="2023-05-04T13:54:56.324" v="356" actId="1076"/>
          <ac:spMkLst>
            <pc:docMk/>
            <pc:sldMk cId="3264650776" sldId="273"/>
            <ac:spMk id="3" creationId="{A7F13A91-A097-9D43-0A8C-E2607B23257B}"/>
          </ac:spMkLst>
        </pc:spChg>
        <pc:spChg chg="add del mod">
          <ac:chgData name="Michal Hodoň" userId="fe7a2bb4-56d4-4ef7-ae2a-6bcd65575ce1" providerId="ADAL" clId="{CFA89E98-1DA1-4F5C-B611-00DD3FD7C16E}" dt="2023-05-04T13:53:26.741" v="342" actId="478"/>
          <ac:spMkLst>
            <pc:docMk/>
            <pc:sldMk cId="3264650776" sldId="273"/>
            <ac:spMk id="7" creationId="{0FF5B85E-A369-4930-1C96-6B122F1C249C}"/>
          </ac:spMkLst>
        </pc:spChg>
        <pc:picChg chg="add mod">
          <ac:chgData name="Michal Hodoň" userId="fe7a2bb4-56d4-4ef7-ae2a-6bcd65575ce1" providerId="ADAL" clId="{CFA89E98-1DA1-4F5C-B611-00DD3FD7C16E}" dt="2023-04-27T16:59:08.192" v="205" actId="1076"/>
          <ac:picMkLst>
            <pc:docMk/>
            <pc:sldMk cId="3264650776" sldId="273"/>
            <ac:picMk id="7170" creationId="{EF117799-0629-D722-5334-06CD50CC50F0}"/>
          </ac:picMkLst>
        </pc:picChg>
      </pc:sldChg>
      <pc:sldChg chg="modSp new del mod">
        <pc:chgData name="Michal Hodoň" userId="fe7a2bb4-56d4-4ef7-ae2a-6bcd65575ce1" providerId="ADAL" clId="{CFA89E98-1DA1-4F5C-B611-00DD3FD7C16E}" dt="2023-05-04T13:36:20.018" v="218" actId="47"/>
        <pc:sldMkLst>
          <pc:docMk/>
          <pc:sldMk cId="1077867262" sldId="274"/>
        </pc:sldMkLst>
        <pc:spChg chg="mod">
          <ac:chgData name="Michal Hodoň" userId="fe7a2bb4-56d4-4ef7-ae2a-6bcd65575ce1" providerId="ADAL" clId="{CFA89E98-1DA1-4F5C-B611-00DD3FD7C16E}" dt="2023-05-04T13:36:05.783" v="215" actId="27636"/>
          <ac:spMkLst>
            <pc:docMk/>
            <pc:sldMk cId="1077867262" sldId="274"/>
            <ac:spMk id="3" creationId="{48960097-1AE2-6281-374A-F8959F1B7049}"/>
          </ac:spMkLst>
        </pc:spChg>
      </pc:sldChg>
    </pc:docChg>
  </pc:docChgLst>
  <pc:docChgLst>
    <pc:chgData name="STUD - Matej Benčič" userId="S::bencic@stud.uniza.sk::2b668fa8-41b2-439b-8ad8-2b08d642c513" providerId="AD" clId="Web-{A5C881C6-582F-48E1-B4EB-AD981E4EBB0C}"/>
    <pc:docChg chg="modSld">
      <pc:chgData name="STUD - Matej Benčič" userId="S::bencic@stud.uniza.sk::2b668fa8-41b2-439b-8ad8-2b08d642c513" providerId="AD" clId="Web-{A5C881C6-582F-48E1-B4EB-AD981E4EBB0C}" dt="2023-05-09T09:03:34.851" v="3" actId="1076"/>
      <pc:docMkLst>
        <pc:docMk/>
      </pc:docMkLst>
      <pc:sldChg chg="modSp">
        <pc:chgData name="STUD - Matej Benčič" userId="S::bencic@stud.uniza.sk::2b668fa8-41b2-439b-8ad8-2b08d642c513" providerId="AD" clId="Web-{A5C881C6-582F-48E1-B4EB-AD981E4EBB0C}" dt="2023-05-09T09:03:34.851" v="3" actId="1076"/>
        <pc:sldMkLst>
          <pc:docMk/>
          <pc:sldMk cId="3264650776" sldId="273"/>
        </pc:sldMkLst>
        <pc:picChg chg="mod">
          <ac:chgData name="STUD - Matej Benčič" userId="S::bencic@stud.uniza.sk::2b668fa8-41b2-439b-8ad8-2b08d642c513" providerId="AD" clId="Web-{A5C881C6-582F-48E1-B4EB-AD981E4EBB0C}" dt="2023-05-09T09:03:34.851" v="3" actId="1076"/>
          <ac:picMkLst>
            <pc:docMk/>
            <pc:sldMk cId="3264650776" sldId="273"/>
            <ac:picMk id="7170" creationId="{EF117799-0629-D722-5334-06CD50CC50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73B773-C9D8-DA75-2E12-96224EA0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8263AD7-C8B0-F148-0460-E420E3F7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361DDCB-8064-330B-608A-E66BBCAF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1860153-C3AE-EB64-3041-5CDFCCC1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41AB87E-26B3-C577-1B9D-BDD8C241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29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B3FF34-A7C4-779A-2884-7EA7EE4E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58B5D988-BFD1-8EAD-8FA7-1209952B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E6E1C69-6E0A-CF0B-2077-C40AC986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EA86918-AF9B-33EA-22E4-E4D827EC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849F20E-CF35-EB08-438B-84E6E8D1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659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C3F5E39-DE79-237B-9331-CAD836D01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F316B910-0E58-AB1F-6167-A4D360FC3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C60B611-73AE-AFBD-726D-F3E48272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4F700DB-6985-0545-365F-FDCEE91A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0DD9448-F4D1-42AD-1ED1-2ABFBF9D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019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FA65AA-340D-C636-DFF4-E2B0E41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E3245B3-C889-F2D2-F6DB-66FFFC30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58A81EE-B6E5-40C0-8BC4-4EBB38BC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B2CE9B-C5F0-470B-A112-692BD26BC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520AC59-5E01-5A90-C8A8-FD64F46C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555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49E51F-CF8E-BC96-011E-27974EFC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F62191-5717-9157-33DC-38054B655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BC1FA4A-FC4D-5D72-C9D0-813410A6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C227BF2-125D-1966-EAF9-740A083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95719FA-4931-B48C-45D2-BA7C4AFE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90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C28BFE-647B-CD36-5533-DB364AC9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C1A772E-3A4A-9F45-9368-7CCD12DD1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0ADDE543-34A1-323E-83A6-2BF4F0832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2ED3B5F-14B2-7D7F-500E-4899B24A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EA40867-CC9C-BF0E-2FA9-97493EC8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49260EA7-3225-0B60-635D-9AFDAAAA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833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72967A-8921-D1A2-608D-E00F5BF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EB6952D-2F0F-D875-0DC2-DC40EAB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E3FAE33B-55CE-F742-08BA-90554E4F4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A269711-EA99-E93F-850F-854C9BB17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93DAD05B-D3E2-6B93-9360-652DF8A3B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3151F33A-4953-63CB-EEE1-D5B7F42C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A3942220-5260-D4AD-4CA1-19E7FC64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765D516B-1CF0-E4A2-3C40-2E05E988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2215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30299D-5170-B300-7ECA-4967CDB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588DBF8D-7565-2F31-4592-D6EC73CC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CCEE3A3E-BF84-1322-EC46-1511EF0A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6DD8DC2-BDE4-E05E-06F7-D84BBB75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1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F3626F04-1696-CA92-195D-4D2DD2F2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70D8CB40-5F98-BE0C-2337-D91EDBAD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A8C9C5B-A75B-7F78-09A4-9C073128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76BF61-CF03-1A94-6583-1B94F922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62DBB8E-FA24-50BE-19DC-1B6A0DC1B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42C8779-711C-B293-9D09-432B41B00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D68DBC4-C36E-1C42-0C30-0071AB8A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C928104-BB6A-C33A-5DDE-74417AEE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4195122-FF98-9A0C-3FDF-1311C4B7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791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6F292-399B-0287-C4F8-F957302A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971F60BB-A8B3-B29B-C9FC-21FE33DE1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A3C6E47-EA1C-7FBE-D7E8-F11A23669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31F70E5-0F5F-8BE9-8BE1-291E40C1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7BDA15C-5E9F-F775-616A-62763D98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43267616-452C-3066-70DE-741CDEB7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899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E5FB34AE-3881-72B9-04A9-97BE5ACB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23FC2A-DF2C-F271-891B-6CAB3225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1B9BD76-C84A-4FED-912C-4CD651185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A57DC-BD0A-4D17-B634-A11013E9AE8A}" type="datetimeFigureOut">
              <a:rPr lang="sk-SK" smtClean="0"/>
              <a:t>9. 5. 2023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04DD69D-4B44-3958-9B86-48B8511E7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1107D48-4581-F703-5887-FC8A30F6D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BF1A-B062-4B7B-B2D3-603E9FA1757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8530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ED61D7-3D3C-A132-865A-5BA7A88A6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sk-SK" dirty="0"/>
              <a:t>ý</a:t>
            </a:r>
            <a:r>
              <a:rPr lang="en-GB" dirty="0" err="1"/>
              <a:t>voj</a:t>
            </a:r>
            <a:r>
              <a:rPr lang="en-GB" dirty="0"/>
              <a:t> </a:t>
            </a:r>
            <a:r>
              <a:rPr lang="en-GB" dirty="0" err="1"/>
              <a:t>vstavan</a:t>
            </a:r>
            <a:r>
              <a:rPr lang="sk-SK" dirty="0"/>
              <a:t>ý</a:t>
            </a:r>
            <a:r>
              <a:rPr lang="en-GB" dirty="0" err="1"/>
              <a:t>ch</a:t>
            </a:r>
            <a:r>
              <a:rPr lang="sk-SK" dirty="0"/>
              <a:t> systémov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C0ACECE-2F32-1882-E287-C7ED9A23C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michal.hodon@fri.unizas.sk</a:t>
            </a:r>
          </a:p>
        </p:txBody>
      </p:sp>
    </p:spTree>
    <p:extLst>
      <p:ext uri="{BB962C8B-B14F-4D97-AF65-F5344CB8AC3E}">
        <p14:creationId xmlns:p14="http://schemas.microsoft.com/office/powerpoint/2010/main" val="298776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CC5554E9-0F6F-19B9-3199-72E2BB24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81" y="1301066"/>
            <a:ext cx="3120894" cy="2462580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3554ACF8-E9D7-65F2-BC67-87E4AFB4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046" y="1301066"/>
            <a:ext cx="4059600" cy="3992550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7DE56497-D314-61A4-7E41-215CB3BC2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8"/>
          <a:stretch/>
        </p:blipFill>
        <p:spPr>
          <a:xfrm>
            <a:off x="1628775" y="4048124"/>
            <a:ext cx="3543300" cy="1152525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D5B99C1B-C982-E5CA-C78A-892FF9C3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5" y="5362575"/>
            <a:ext cx="34480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7170" name="Picture 2" descr="Pulse Width Modulation - SparkFun Learn">
            <a:extLst>
              <a:ext uri="{FF2B5EF4-FFF2-40B4-BE49-F238E27FC236}">
                <a16:creationId xmlns:a16="http://schemas.microsoft.com/office/drawing/2014/main" id="{EF117799-0629-D722-5334-06CD50CC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6" y="1681328"/>
            <a:ext cx="4438650" cy="304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A7F13A91-A097-9D43-0A8C-E2607B23257B}"/>
              </a:ext>
            </a:extLst>
          </p:cNvPr>
          <p:cNvSpPr txBox="1"/>
          <p:nvPr/>
        </p:nvSpPr>
        <p:spPr>
          <a:xfrm>
            <a:off x="5146766" y="1301066"/>
            <a:ext cx="64299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/>
              <a:t> # pomocou tejto funkcie zastavíme oba motory</a:t>
            </a:r>
          </a:p>
          <a:p>
            <a:r>
              <a:rPr lang="sk-SK" dirty="0"/>
              <a:t>    </a:t>
            </a:r>
            <a:r>
              <a:rPr lang="sk-SK" dirty="0" err="1"/>
              <a:t>def</a:t>
            </a:r>
            <a:r>
              <a:rPr lang="sk-SK" dirty="0"/>
              <a:t> </a:t>
            </a:r>
            <a:r>
              <a:rPr lang="sk-SK" dirty="0" err="1"/>
              <a:t>zastav_oba_motory</a:t>
            </a:r>
            <a:r>
              <a:rPr lang="sk-SK" dirty="0"/>
              <a:t>(</a:t>
            </a:r>
            <a:r>
              <a:rPr lang="sk-SK" dirty="0" err="1"/>
              <a:t>self</a:t>
            </a:r>
            <a:r>
              <a:rPr lang="sk-SK" dirty="0"/>
              <a:t>):</a:t>
            </a:r>
          </a:p>
          <a:p>
            <a:r>
              <a:rPr lang="sk-SK" dirty="0"/>
              <a:t>        self.PWM4.duty(0)</a:t>
            </a:r>
          </a:p>
          <a:p>
            <a:r>
              <a:rPr lang="sk-SK" dirty="0"/>
              <a:t>        self.PWM0.duty(0)</a:t>
            </a:r>
          </a:p>
          <a:p>
            <a:r>
              <a:rPr lang="sk-SK" dirty="0"/>
              <a:t>        self.PWM2.duty(0)</a:t>
            </a:r>
          </a:p>
          <a:p>
            <a:r>
              <a:rPr lang="sk-SK" dirty="0"/>
              <a:t>        self.PWM15.duty(0)</a:t>
            </a:r>
          </a:p>
          <a:p>
            <a:endParaRPr lang="sk-SK" dirty="0"/>
          </a:p>
          <a:p>
            <a:r>
              <a:rPr lang="sk-SK" dirty="0"/>
              <a:t> # pomocou tejto funkcie sa začnú obe kolesá pohybovať dozadu</a:t>
            </a:r>
          </a:p>
          <a:p>
            <a:r>
              <a:rPr lang="sk-SK" dirty="0"/>
              <a:t> # ako parameter je </a:t>
            </a:r>
            <a:r>
              <a:rPr lang="sk-SK" dirty="0" err="1"/>
              <a:t>rychlost</a:t>
            </a:r>
            <a:r>
              <a:rPr lang="sk-SK" dirty="0"/>
              <a:t> pohybu v rozsahu 0 (stoji) </a:t>
            </a:r>
            <a:r>
              <a:rPr lang="sk-SK" dirty="0" err="1"/>
              <a:t>az</a:t>
            </a:r>
            <a:r>
              <a:rPr lang="sk-SK" dirty="0"/>
              <a:t> 1023 (</a:t>
            </a:r>
            <a:r>
              <a:rPr lang="sk-SK" dirty="0" err="1"/>
              <a:t>maximalna</a:t>
            </a:r>
            <a:r>
              <a:rPr lang="sk-SK" dirty="0"/>
              <a:t> </a:t>
            </a:r>
            <a:r>
              <a:rPr lang="sk-SK" dirty="0" err="1"/>
              <a:t>rychlost</a:t>
            </a:r>
            <a:r>
              <a:rPr lang="sk-SK" dirty="0"/>
              <a:t>)</a:t>
            </a:r>
          </a:p>
          <a:p>
            <a:r>
              <a:rPr lang="sk-SK" dirty="0"/>
              <a:t>    </a:t>
            </a:r>
            <a:r>
              <a:rPr lang="sk-SK" dirty="0" err="1"/>
              <a:t>def</a:t>
            </a:r>
            <a:r>
              <a:rPr lang="sk-SK" dirty="0"/>
              <a:t> </a:t>
            </a:r>
            <a:r>
              <a:rPr lang="sk-SK" dirty="0" err="1"/>
              <a:t>obe_dopredu</a:t>
            </a:r>
            <a:r>
              <a:rPr lang="sk-SK" dirty="0"/>
              <a:t>(</a:t>
            </a:r>
            <a:r>
              <a:rPr lang="sk-SK" dirty="0" err="1"/>
              <a:t>self,hodnota</a:t>
            </a:r>
            <a:r>
              <a:rPr lang="sk-SK" dirty="0"/>
              <a:t>):</a:t>
            </a:r>
          </a:p>
          <a:p>
            <a:r>
              <a:rPr lang="sk-SK" dirty="0"/>
              <a:t>        </a:t>
            </a:r>
            <a:r>
              <a:rPr lang="sk-SK" dirty="0" err="1"/>
              <a:t>self.lavy_dopredu</a:t>
            </a:r>
            <a:r>
              <a:rPr lang="sk-SK" dirty="0"/>
              <a:t>(hodnota)</a:t>
            </a:r>
          </a:p>
          <a:p>
            <a:r>
              <a:rPr lang="sk-SK" dirty="0"/>
              <a:t>        </a:t>
            </a:r>
            <a:r>
              <a:rPr lang="sk-SK" dirty="0" err="1"/>
              <a:t>self.pravy_dopredu</a:t>
            </a:r>
            <a:r>
              <a:rPr lang="sk-SK" dirty="0"/>
              <a:t>(hodnota)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6465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P32-DevKitC (click to enlarge)">
            <a:extLst>
              <a:ext uri="{FF2B5EF4-FFF2-40B4-BE49-F238E27FC236}">
                <a16:creationId xmlns:a16="http://schemas.microsoft.com/office/drawing/2014/main" id="{597CD7B8-90AD-C099-4ECA-65177104F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6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7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583720-B55B-1BBA-9D2B-8B2E33CE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32FCD6C5-F192-6C0E-822B-FAF30893DB99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9E73C1-DC83-1E11-6876-7C42D3E2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27906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üştü Reklamveren çelişki dc motor gif analog terim deve imparatorluk">
            <a:extLst>
              <a:ext uri="{FF2B5EF4-FFF2-40B4-BE49-F238E27FC236}">
                <a16:creationId xmlns:a16="http://schemas.microsoft.com/office/drawing/2014/main" id="{F1A2B326-38C9-2FD6-FA49-3E6003FF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903000"/>
            <a:ext cx="3619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30 Dc Motor Working GIFs | Find the best GIF on Gfycat">
            <a:extLst>
              <a:ext uri="{FF2B5EF4-FFF2-40B4-BE49-F238E27FC236}">
                <a16:creationId xmlns:a16="http://schemas.microsoft.com/office/drawing/2014/main" id="{E4ECF27E-0936-5E2C-1670-3EA839D36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0"/>
          <a:stretch/>
        </p:blipFill>
        <p:spPr bwMode="auto">
          <a:xfrm>
            <a:off x="8277225" y="438602"/>
            <a:ext cx="31623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ectrical Motor. Types Classification and History of Motor">
            <a:extLst>
              <a:ext uri="{FF2B5EF4-FFF2-40B4-BE49-F238E27FC236}">
                <a16:creationId xmlns:a16="http://schemas.microsoft.com/office/drawing/2014/main" id="{5E74BAD6-52BE-30C4-A5EB-4994EB6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5" y="2626629"/>
            <a:ext cx="3196033" cy="24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F0111BB-A861-C85E-2360-6418DBAAA086}"/>
              </a:ext>
            </a:extLst>
          </p:cNvPr>
          <p:cNvSpPr txBox="1"/>
          <p:nvPr/>
        </p:nvSpPr>
        <p:spPr>
          <a:xfrm>
            <a:off x="609600" y="479486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/>
              <a:t>Jednosmerný motor je krútiaci elektrický stroj na jednosmerný prúd. Napájanie rotora je realizované cez komutátor, ktorý prepína vinutia rotora. </a:t>
            </a:r>
          </a:p>
          <a:p>
            <a:r>
              <a:rPr lang="sk-SK" dirty="0"/>
              <a:t>Komutátor je mechanický prepínač, ktorý prepína smer prúdu privádzaného do cievok rotora tak, aby bola napájaná vždy tá cievka, ktorá je pod aktívnym pólom statora.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016054C-8FCC-7DE7-4D10-C82B6827B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705235"/>
            <a:ext cx="1963511" cy="21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8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2050" name="Picture 2" descr="Working Principle of a DC Motor - Circuit Globe">
            <a:extLst>
              <a:ext uri="{FF2B5EF4-FFF2-40B4-BE49-F238E27FC236}">
                <a16:creationId xmlns:a16="http://schemas.microsoft.com/office/drawing/2014/main" id="{B783FEB3-DAE0-AFE7-DFEF-6D4F0CED5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485775" y="1128713"/>
            <a:ext cx="3657600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the Principle of DC Motor - A Plus Topper">
            <a:extLst>
              <a:ext uri="{FF2B5EF4-FFF2-40B4-BE49-F238E27FC236}">
                <a16:creationId xmlns:a16="http://schemas.microsoft.com/office/drawing/2014/main" id="{037D0231-6326-CDD9-E299-6D67E38F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781175"/>
            <a:ext cx="26955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EE - Working Principle of DC Motor Important Concepts and Tips">
            <a:extLst>
              <a:ext uri="{FF2B5EF4-FFF2-40B4-BE49-F238E27FC236}">
                <a16:creationId xmlns:a16="http://schemas.microsoft.com/office/drawing/2014/main" id="{D84338F7-FF6A-BD93-1B32-BCC8D514B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/>
          <a:stretch/>
        </p:blipFill>
        <p:spPr bwMode="auto">
          <a:xfrm>
            <a:off x="7196138" y="1409700"/>
            <a:ext cx="43910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2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3076" name="Picture 4" descr="Working Principle Of DC Motor: 2023 Complete Guide | Linquip">
            <a:extLst>
              <a:ext uri="{FF2B5EF4-FFF2-40B4-BE49-F238E27FC236}">
                <a16:creationId xmlns:a16="http://schemas.microsoft.com/office/drawing/2014/main" id="{F36CAD9C-4071-6410-DB37-B2E2EE2D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390650"/>
            <a:ext cx="2381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C Motor: What Is It? How Does It Work? Types, Uses">
            <a:extLst>
              <a:ext uri="{FF2B5EF4-FFF2-40B4-BE49-F238E27FC236}">
                <a16:creationId xmlns:a16="http://schemas.microsoft.com/office/drawing/2014/main" id="{707E7666-5043-A951-49B2-C474D093E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6389" r="15081" b="9444"/>
          <a:stretch/>
        </p:blipFill>
        <p:spPr bwMode="auto">
          <a:xfrm>
            <a:off x="4025098" y="427722"/>
            <a:ext cx="4575977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are applications of DC machine? - Quora">
            <a:extLst>
              <a:ext uri="{FF2B5EF4-FFF2-40B4-BE49-F238E27FC236}">
                <a16:creationId xmlns:a16="http://schemas.microsoft.com/office/drawing/2014/main" id="{EAC2531A-DDE3-7269-FFD5-75ECA4D64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9"/>
          <a:stretch/>
        </p:blipFill>
        <p:spPr bwMode="auto">
          <a:xfrm>
            <a:off x="6907258" y="3720989"/>
            <a:ext cx="4724400" cy="24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A17E6461-9593-8BBA-4C70-23BDE1800738}"/>
              </a:ext>
            </a:extLst>
          </p:cNvPr>
          <p:cNvSpPr txBox="1"/>
          <p:nvPr/>
        </p:nvSpPr>
        <p:spPr>
          <a:xfrm>
            <a:off x="4258492" y="1453703"/>
            <a:ext cx="977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/>
              <a:t>Hriadeľ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02A6D827-C8B9-79E2-941B-0033C23DBB2A}"/>
              </a:ext>
            </a:extLst>
          </p:cNvPr>
          <p:cNvSpPr txBox="1"/>
          <p:nvPr/>
        </p:nvSpPr>
        <p:spPr>
          <a:xfrm>
            <a:off x="7424057" y="2234110"/>
            <a:ext cx="1089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/>
              <a:t>Komutátor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52E5CC7A-B352-5129-3EFA-7DDA3410AF2D}"/>
              </a:ext>
            </a:extLst>
          </p:cNvPr>
          <p:cNvSpPr txBox="1"/>
          <p:nvPr/>
        </p:nvSpPr>
        <p:spPr>
          <a:xfrm>
            <a:off x="7250565" y="2975058"/>
            <a:ext cx="1436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b="0" i="0" dirty="0">
                <a:effectLst/>
                <a:latin typeface="Roboto" panose="02000000000000000000" pitchFamily="2" charset="0"/>
              </a:rPr>
              <a:t>Pomocný pól</a:t>
            </a:r>
            <a:endParaRPr lang="sk-SK" sz="1600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8BE03A1B-7580-F271-AB99-3F69E9E6B8D9}"/>
              </a:ext>
            </a:extLst>
          </p:cNvPr>
          <p:cNvSpPr txBox="1"/>
          <p:nvPr/>
        </p:nvSpPr>
        <p:spPr>
          <a:xfrm>
            <a:off x="7159125" y="994432"/>
            <a:ext cx="1819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b="0" i="0" dirty="0" err="1">
                <a:effectLst/>
                <a:latin typeface="Roboto" panose="02000000000000000000" pitchFamily="2" charset="0"/>
              </a:rPr>
              <a:t>Vynutie</a:t>
            </a:r>
            <a:r>
              <a:rPr lang="sk-SK" sz="1600" b="0" i="0" dirty="0">
                <a:effectLst/>
                <a:latin typeface="Roboto" panose="02000000000000000000" pitchFamily="2" charset="0"/>
              </a:rPr>
              <a:t> statora</a:t>
            </a:r>
            <a:endParaRPr lang="sk-SK" sz="1600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5A8C2075-6344-6CD1-48EB-D34D561174EF}"/>
              </a:ext>
            </a:extLst>
          </p:cNvPr>
          <p:cNvSpPr txBox="1"/>
          <p:nvPr/>
        </p:nvSpPr>
        <p:spPr>
          <a:xfrm>
            <a:off x="811258" y="388594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b="0" i="0" dirty="0">
                <a:solidFill>
                  <a:srgbClr val="374151"/>
                </a:solidFill>
                <a:effectLst/>
                <a:latin typeface="Söhne"/>
              </a:rPr>
              <a:t>Kotva motora je základnou súčasťou elektromotora, ktorá zabezpečuje pohyb. Kotva je obvykle umiestnená v strednej časti motora a pozostáva z cievok a železného jadra. Keď sa na kotvu aplikuje elektrický prúd, spôsobí to vznik magnetického poľa, ktoré interaguje s magnetickým poľom stojana motora a spôsobuje otáčanie kotvy.</a:t>
            </a:r>
            <a:endParaRPr lang="sk-SK" dirty="0"/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857C686D-48EB-5001-923F-BCF3DD05D9E2}"/>
              </a:ext>
            </a:extLst>
          </p:cNvPr>
          <p:cNvSpPr txBox="1"/>
          <p:nvPr/>
        </p:nvSpPr>
        <p:spPr>
          <a:xfrm>
            <a:off x="3540035" y="2261932"/>
            <a:ext cx="1436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b="0" i="0" dirty="0">
                <a:effectLst/>
                <a:latin typeface="Roboto" panose="02000000000000000000" pitchFamily="2" charset="0"/>
              </a:rPr>
              <a:t>Kotva motora</a:t>
            </a:r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36039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EDF645-56AE-2079-416F-5BD37478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906"/>
            <a:ext cx="623119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27E0FC25-E701-FB86-EF03-A35BDF633219}"/>
              </a:ext>
            </a:extLst>
          </p:cNvPr>
          <p:cNvSpPr txBox="1"/>
          <p:nvPr/>
        </p:nvSpPr>
        <p:spPr>
          <a:xfrm>
            <a:off x="4563292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 DC motorček so zabudovaným prevodom na 200rpm</a:t>
            </a:r>
            <a:endParaRPr lang="sk-SK" dirty="0"/>
          </a:p>
        </p:txBody>
      </p:sp>
      <p:pic>
        <p:nvPicPr>
          <p:cNvPr id="4102" name="Picture 6" descr="Predaj 100ks/veľa drv8833 motorových vodič 2 channel dc motor ovládač modul  doska drv8833 1,5 a 3v-10v &lt; Prenosné Audio &amp; Video &gt; Realitnyprofik.sk">
            <a:extLst>
              <a:ext uri="{FF2B5EF4-FFF2-40B4-BE49-F238E27FC236}">
                <a16:creationId xmlns:a16="http://schemas.microsoft.com/office/drawing/2014/main" id="{404EFA00-A22F-F283-6DA6-366BD2132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4" b="15761"/>
          <a:stretch/>
        </p:blipFill>
        <p:spPr bwMode="auto">
          <a:xfrm>
            <a:off x="5941422" y="2246811"/>
            <a:ext cx="3792583" cy="26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1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4100" name="Picture 4" descr="DRV8833 2 Channel DC Motor Driver Module – QuartzComponents">
            <a:extLst>
              <a:ext uri="{FF2B5EF4-FFF2-40B4-BE49-F238E27FC236}">
                <a16:creationId xmlns:a16="http://schemas.microsoft.com/office/drawing/2014/main" id="{860B41B6-7CA2-4F5A-532A-44586C69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69" y="381862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V8833 motor driver module | My Tech notes">
            <a:extLst>
              <a:ext uri="{FF2B5EF4-FFF2-40B4-BE49-F238E27FC236}">
                <a16:creationId xmlns:a16="http://schemas.microsoft.com/office/drawing/2014/main" id="{2B3776F1-A2C0-B2F6-6465-0174BA56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209566"/>
            <a:ext cx="60102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nterfacing DRV8833 Dual Motor Driver Module with Arduino">
            <a:extLst>
              <a:ext uri="{FF2B5EF4-FFF2-40B4-BE49-F238E27FC236}">
                <a16:creationId xmlns:a16="http://schemas.microsoft.com/office/drawing/2014/main" id="{19D3BC84-95E3-B84C-A9AA-7C0072CD8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3"/>
          <a:stretch/>
        </p:blipFill>
        <p:spPr bwMode="auto">
          <a:xfrm>
            <a:off x="4895850" y="228709"/>
            <a:ext cx="7143750" cy="32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93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6146" name="Picture 2" descr="DRV8833 Dual H-Bridge Motor Drivers - TI | Mouser">
            <a:extLst>
              <a:ext uri="{FF2B5EF4-FFF2-40B4-BE49-F238E27FC236}">
                <a16:creationId xmlns:a16="http://schemas.microsoft.com/office/drawing/2014/main" id="{D4FD39E7-08D7-6791-BCE9-75448B9E8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512" y="365125"/>
            <a:ext cx="6553200" cy="64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tor driver 3V – 10V dual H-bridge DRV8833 – Techfun.sk – Naj Arduino shop">
            <a:extLst>
              <a:ext uri="{FF2B5EF4-FFF2-40B4-BE49-F238E27FC236}">
                <a16:creationId xmlns:a16="http://schemas.microsoft.com/office/drawing/2014/main" id="{F7A6A525-5800-CF09-B52A-929A4F54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233488"/>
            <a:ext cx="285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A4F0D1C8-DE1A-26D6-B024-B2CB0B3C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3451910"/>
            <a:ext cx="52863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S-STEM Network">
            <a:extLst>
              <a:ext uri="{FF2B5EF4-FFF2-40B4-BE49-F238E27FC236}">
                <a16:creationId xmlns:a16="http://schemas.microsoft.com/office/drawing/2014/main" id="{045493DC-5DD6-418B-9893-5A4F24A8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32" y="609259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2AFEA2B7-F285-0FA2-1E9F-0273D37B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k-SK" dirty="0"/>
              <a:t> 	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4EC4545-BAF3-2803-455A-4F0FA054E042}"/>
              </a:ext>
            </a:extLst>
          </p:cNvPr>
          <p:cNvSpPr txBox="1">
            <a:spLocks/>
          </p:cNvSpPr>
          <p:nvPr/>
        </p:nvSpPr>
        <p:spPr>
          <a:xfrm>
            <a:off x="838200" y="-244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/>
              <a:t>DC motor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60C9AA1F-2189-8378-4A8F-7E1E66F6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3109"/>
            <a:ext cx="6276975" cy="3105150"/>
          </a:xfrm>
          <a:prstGeom prst="rect">
            <a:avLst/>
          </a:prstGeom>
        </p:spPr>
      </p:pic>
      <p:pic>
        <p:nvPicPr>
          <p:cNvPr id="8194" name="Picture 2" descr="DC Motor Driving using H Bridge">
            <a:extLst>
              <a:ext uri="{FF2B5EF4-FFF2-40B4-BE49-F238E27FC236}">
                <a16:creationId xmlns:a16="http://schemas.microsoft.com/office/drawing/2014/main" id="{C48DE0C4-9531-6629-23E0-4FA8FDC1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2" y="4038259"/>
            <a:ext cx="1855605" cy="23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y Adventure in Robotics: Controlling a Motor with an H-Bridge using Swift  and SwiftyBones">
            <a:extLst>
              <a:ext uri="{FF2B5EF4-FFF2-40B4-BE49-F238E27FC236}">
                <a16:creationId xmlns:a16="http://schemas.microsoft.com/office/drawing/2014/main" id="{6081E2E6-CE16-B1BF-8419-F9E63DA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07" y="4057871"/>
            <a:ext cx="46577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85009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8a564b3-3c9a-49b1-8acb-019cee96cfbf">
      <Terms xmlns="http://schemas.microsoft.com/office/infopath/2007/PartnerControls"/>
    </lcf76f155ced4ddcb4097134ff3c332f>
    <TaxCatchAll xmlns="48042038-8279-44e7-bce9-e1f9e45db2f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23557EE2B06A499E151706142F23CA" ma:contentTypeVersion="13" ma:contentTypeDescription="Umožňuje vytvoriť nový dokument." ma:contentTypeScope="" ma:versionID="365d091ec887206356ee62d1c07f687c">
  <xsd:schema xmlns:xsd="http://www.w3.org/2001/XMLSchema" xmlns:xs="http://www.w3.org/2001/XMLSchema" xmlns:p="http://schemas.microsoft.com/office/2006/metadata/properties" xmlns:ns2="38a564b3-3c9a-49b1-8acb-019cee96cfbf" xmlns:ns3="48042038-8279-44e7-bce9-e1f9e45db2fe" targetNamespace="http://schemas.microsoft.com/office/2006/metadata/properties" ma:root="true" ma:fieldsID="5be096147dbc26a19c4b4fcbf85d23d5" ns2:_="" ns3:_="">
    <xsd:import namespace="38a564b3-3c9a-49b1-8acb-019cee96cfbf"/>
    <xsd:import namespace="48042038-8279-44e7-bce9-e1f9e45db2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a564b3-3c9a-49b1-8acb-019cee96c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Značky obrázka" ma:readOnly="false" ma:fieldId="{5cf76f15-5ced-4ddc-b409-7134ff3c332f}" ma:taxonomyMulti="true" ma:sspId="6c0d90c6-5e6a-448a-8a76-ecfc1ec5e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042038-8279-44e7-bce9-e1f9e45db2f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Zdieľa sa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Zdieľané s podrobnosťa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5c56a70f-f1f0-440c-a697-963f57b68f93}" ma:internalName="TaxCatchAll" ma:showField="CatchAllData" ma:web="48042038-8279-44e7-bce9-e1f9e45db2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BE6D84-FA1C-4CD7-95DD-2FB8075907F1}">
  <ds:schemaRefs>
    <ds:schemaRef ds:uri="http://schemas.microsoft.com/office/2006/metadata/properties"/>
    <ds:schemaRef ds:uri="http://schemas.microsoft.com/office/infopath/2007/PartnerControls"/>
    <ds:schemaRef ds:uri="38a564b3-3c9a-49b1-8acb-019cee96cfbf"/>
    <ds:schemaRef ds:uri="48042038-8279-44e7-bce9-e1f9e45db2fe"/>
  </ds:schemaRefs>
</ds:datastoreItem>
</file>

<file path=customXml/itemProps2.xml><?xml version="1.0" encoding="utf-8"?>
<ds:datastoreItem xmlns:ds="http://schemas.openxmlformats.org/officeDocument/2006/customXml" ds:itemID="{7029A009-EFB5-4AA5-B75D-8B7E32619B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6B8371-6452-4665-9580-BAF0A0845A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a564b3-3c9a-49b1-8acb-019cee96cfbf"/>
    <ds:schemaRef ds:uri="48042038-8279-44e7-bce9-e1f9e45db2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284</Words>
  <Application>Microsoft Office PowerPoint</Application>
  <PresentationFormat>Širokouhlá</PresentationFormat>
  <Paragraphs>41</Paragraphs>
  <Slides>11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2" baseType="lpstr">
      <vt:lpstr>Motív Office</vt:lpstr>
      <vt:lpstr>Vývoj vstavaných systémov </vt:lpstr>
      <vt:lpstr>Prezentácia programu PowerPoint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Michal Hodoň</dc:creator>
  <cp:lastModifiedBy>Michal Hodoň</cp:lastModifiedBy>
  <cp:revision>9</cp:revision>
  <dcterms:created xsi:type="dcterms:W3CDTF">2023-03-06T10:16:26Z</dcterms:created>
  <dcterms:modified xsi:type="dcterms:W3CDTF">2023-05-09T09:03:44Z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0x0101003D23557EE2B06A499E151706142F23CA</vt:lpwstr>
  </property>
  <property fmtid="{D5CDD505-2E9C-101B-9397-08002B2CF9AE}" pid="3" name="MediaServiceImageTags">
    <vt:lpwstr/>
  </property>
</Properties>
</file>